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6"/>
  </p:notesMasterIdLst>
  <p:handoutMasterIdLst>
    <p:handoutMasterId r:id="rId17"/>
  </p:handoutMasterIdLst>
  <p:sldIdLst>
    <p:sldId id="314" r:id="rId5"/>
    <p:sldId id="315" r:id="rId6"/>
    <p:sldId id="316" r:id="rId7"/>
    <p:sldId id="317" r:id="rId8"/>
    <p:sldId id="323" r:id="rId9"/>
    <p:sldId id="318" r:id="rId10"/>
    <p:sldId id="319" r:id="rId11"/>
    <p:sldId id="320" r:id="rId12"/>
    <p:sldId id="321" r:id="rId13"/>
    <p:sldId id="311" r:id="rId14"/>
    <p:sldId id="322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1">
          <p15:clr>
            <a:srgbClr val="A4A3A4"/>
          </p15:clr>
        </p15:guide>
        <p15:guide id="2" pos="3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69696"/>
    <a:srgbClr val="9E9A95"/>
    <a:srgbClr val="382E25"/>
    <a:srgbClr val="C17945"/>
    <a:srgbClr val="31526A"/>
    <a:srgbClr val="690304"/>
    <a:srgbClr val="252626"/>
    <a:srgbClr val="A6A6A6"/>
    <a:srgbClr val="C6BFBB"/>
    <a:srgbClr val="ED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1" autoAdjust="0"/>
  </p:normalViewPr>
  <p:slideViewPr>
    <p:cSldViewPr snapToGrid="0" snapToObjects="1">
      <p:cViewPr varScale="1">
        <p:scale>
          <a:sx n="91" d="100"/>
          <a:sy n="91" d="100"/>
        </p:scale>
        <p:origin x="584" y="64"/>
      </p:cViewPr>
      <p:guideLst>
        <p:guide orient="horz" pos="3141"/>
        <p:guide pos="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132" d="100"/>
          <a:sy n="132" d="100"/>
        </p:scale>
        <p:origin x="-592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Sales</a:t>
            </a:r>
          </a:p>
        </c:rich>
      </c:tx>
      <c:layout>
        <c:manualLayout>
          <c:xMode val="edge"/>
          <c:yMode val="edge"/>
          <c:x val="0.81797645154158705"/>
          <c:y val="0.2683660952655830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699863232465001"/>
          <c:y val="0.111273746817437"/>
          <c:w val="0.533101588343451"/>
          <c:h val="0.80036180718048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7E5-478A-AF24-FD6074B7524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7E5-478A-AF24-FD6074B7524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7E5-478A-AF24-FD6074B7524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7E5-478A-AF24-FD6074B75241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E5-478A-AF24-FD6074B752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Sales</a:t>
            </a:r>
          </a:p>
        </c:rich>
      </c:tx>
      <c:layout>
        <c:manualLayout>
          <c:xMode val="edge"/>
          <c:yMode val="edge"/>
          <c:x val="0.81797645154158705"/>
          <c:y val="0.2683660952655830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699863232465001"/>
          <c:y val="0.111273746817437"/>
          <c:w val="0.533101588343451"/>
          <c:h val="0.80036180718048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2CF5-4199-8648-4F705B7A2A52}"/>
              </c:ext>
            </c:extLst>
          </c:dPt>
          <c:dPt>
            <c:idx val="1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2CF5-4199-8648-4F705B7A2A52}"/>
              </c:ext>
            </c:extLst>
          </c:dPt>
          <c:dPt>
            <c:idx val="2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2CF5-4199-8648-4F705B7A2A52}"/>
              </c:ext>
            </c:extLst>
          </c:dPt>
          <c:dPt>
            <c:idx val="3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2CF5-4199-8648-4F705B7A2A52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CF5-4199-8648-4F705B7A2A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859BD-4604-2843-976C-9F2DEE3C79D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64456-6A4C-DF40-836A-7ED7CB722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83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08F45-8DB7-E449-85E4-EC04F96DF3AA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6D261-4ACC-5E49-97C5-9D8FD2D9A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4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6D261-4ACC-5E49-97C5-9D8FD2D9A3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10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633304" y="-648376"/>
            <a:ext cx="733465" cy="2367520"/>
            <a:chOff x="685136" y="-246616"/>
            <a:chExt cx="733465" cy="2367520"/>
          </a:xfrm>
        </p:grpSpPr>
        <p:sp>
          <p:nvSpPr>
            <p:cNvPr id="6" name="Rectangle 5"/>
            <p:cNvSpPr/>
            <p:nvPr userDrawn="1"/>
          </p:nvSpPr>
          <p:spPr>
            <a:xfrm>
              <a:off x="685136" y="-246616"/>
              <a:ext cx="733465" cy="2367520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308" y="1380149"/>
              <a:ext cx="489120" cy="620806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02903" y="2766523"/>
            <a:ext cx="7734221" cy="1114494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4000" b="1" i="0" spc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Unnecessarily extra long title of presentation</a:t>
            </a:r>
            <a:endParaRPr lang="en-US" dirty="0"/>
          </a:p>
        </p:txBody>
      </p:sp>
      <p:sp>
        <p:nvSpPr>
          <p:cNvPr id="11" name="Text Placeholder 1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30694" y="4709821"/>
            <a:ext cx="7734222" cy="277654"/>
          </a:xfrm>
        </p:spPr>
        <p:txBody>
          <a:bodyPr anchor="ctr">
            <a:noAutofit/>
          </a:bodyPr>
          <a:lstStyle>
            <a:lvl1pPr marL="0" indent="0">
              <a:buNone/>
              <a:defRPr sz="1100" b="1" spc="8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IUPUI SCHOOL OF LIBERAL ARTS</a:t>
            </a:r>
            <a:endParaRPr lang="en-US" dirty="0"/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530694" y="2443859"/>
            <a:ext cx="7734222" cy="252412"/>
          </a:xfrm>
        </p:spPr>
        <p:txBody>
          <a:bodyPr anchor="ctr">
            <a:noAutofit/>
          </a:bodyPr>
          <a:lstStyle>
            <a:lvl1pPr marL="0" indent="0">
              <a:buNone/>
              <a:defRPr sz="1800" b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SUBHEAD OR NAME OF SCHOOL, DEPARTMENT, OR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653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660B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506694" y="2274522"/>
            <a:ext cx="6802482" cy="656910"/>
          </a:xfrm>
        </p:spPr>
        <p:txBody>
          <a:bodyPr anchor="ctr">
            <a:noAutofit/>
          </a:bodyPr>
          <a:lstStyle>
            <a:lvl1pPr>
              <a:defRPr sz="4000" b="1" i="0" spc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Section Heading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26131" y="2028613"/>
            <a:ext cx="3700462" cy="252412"/>
          </a:xfrm>
        </p:spPr>
        <p:txBody>
          <a:bodyPr anchor="ctr">
            <a:noAutofit/>
          </a:bodyPr>
          <a:lstStyle>
            <a:lvl1pPr marL="0" indent="0">
              <a:buNone/>
              <a:defRPr sz="1400" b="1" i="0" spc="5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SECTION NUMBER OR SUBTITLE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4942" y="2032000"/>
            <a:ext cx="148614" cy="836706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54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9827" y="759070"/>
            <a:ext cx="8004391" cy="699065"/>
          </a:xfrm>
        </p:spPr>
        <p:txBody>
          <a:bodyPr>
            <a:normAutofit/>
          </a:bodyPr>
          <a:lstStyle>
            <a:lvl1pPr>
              <a:defRPr sz="3000" b="1" i="0" cap="none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957832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833956" y="284947"/>
            <a:ext cx="3700462" cy="252412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SECTION TITLE OR SUBTITLE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556000" y="35410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518824" y="1629404"/>
            <a:ext cx="8015594" cy="2810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30788" y="4661517"/>
            <a:ext cx="9228667" cy="528963"/>
            <a:chOff x="-30788" y="4661517"/>
            <a:chExt cx="9228667" cy="528963"/>
          </a:xfrm>
        </p:grpSpPr>
        <p:sp>
          <p:nvSpPr>
            <p:cNvPr id="14" name="Rectangle 13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 userDrawn="1"/>
          </p:nvSpPr>
          <p:spPr>
            <a:xfrm>
              <a:off x="1030972" y="4708322"/>
              <a:ext cx="3613600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400" b="1" i="0" dirty="0" smtClean="0">
                  <a:solidFill>
                    <a:srgbClr val="FFFFFF"/>
                  </a:solidFill>
                  <a:latin typeface="Arial Narrow"/>
                  <a:cs typeface="Arial Narrow"/>
                </a:rPr>
                <a:t>IUPUI</a:t>
              </a:r>
            </a:p>
            <a:p>
              <a:r>
                <a:rPr lang="en-US" sz="900" b="0" i="0" dirty="0" smtClean="0">
                  <a:solidFill>
                    <a:srgbClr val="FFFFFF"/>
                  </a:solidFill>
                  <a:latin typeface="Arial Narrow"/>
                  <a:cs typeface="Arial Narrow"/>
                </a:rPr>
                <a:t>SCHOOL</a:t>
              </a:r>
              <a:r>
                <a:rPr lang="en-US" sz="900" b="0" i="0" baseline="0" dirty="0" smtClean="0">
                  <a:solidFill>
                    <a:srgbClr val="FFFFFF"/>
                  </a:solidFill>
                  <a:latin typeface="Arial Narrow"/>
                  <a:cs typeface="Arial Narrow"/>
                </a:rPr>
                <a:t> OF LIBERAL ARTS</a:t>
              </a:r>
              <a:endParaRPr lang="en-US" sz="900" b="0" i="0" dirty="0">
                <a:solidFill>
                  <a:srgbClr val="FFFFFF"/>
                </a:solidFill>
                <a:latin typeface="Arial Narrow"/>
                <a:cs typeface="Arial Narro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2060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5303" y="464386"/>
            <a:ext cx="4560579" cy="779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000" b="1" i="0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525303" y="1629405"/>
            <a:ext cx="4560579" cy="279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73058" y="0"/>
            <a:ext cx="3570941" cy="51435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486799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635303" y="4661517"/>
            <a:ext cx="387197" cy="528963"/>
            <a:chOff x="635303" y="4661517"/>
            <a:chExt cx="387197" cy="528963"/>
          </a:xfrm>
        </p:grpSpPr>
        <p:sp>
          <p:nvSpPr>
            <p:cNvPr id="11" name="Rectangle 10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 userDrawn="1"/>
        </p:nvSpPr>
        <p:spPr>
          <a:xfrm>
            <a:off x="1030972" y="4692038"/>
            <a:ext cx="36136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b="1" i="0" dirty="0" smtClean="0">
                <a:solidFill>
                  <a:srgbClr val="000000"/>
                </a:solidFill>
                <a:latin typeface="Arial Narrow"/>
                <a:cs typeface="Arial Narrow"/>
              </a:rPr>
              <a:t>IUPUI</a:t>
            </a:r>
          </a:p>
          <a:p>
            <a:r>
              <a:rPr lang="en-US" sz="900" b="0" i="0" dirty="0" smtClean="0">
                <a:solidFill>
                  <a:srgbClr val="000000"/>
                </a:solidFill>
                <a:latin typeface="Arial Narrow"/>
                <a:cs typeface="Arial Narrow"/>
              </a:rPr>
              <a:t>SCHOOL</a:t>
            </a:r>
            <a:r>
              <a:rPr lang="en-US" sz="900" b="0" i="0" baseline="0" dirty="0" smtClean="0">
                <a:solidFill>
                  <a:srgbClr val="000000"/>
                </a:solidFill>
                <a:latin typeface="Arial Narrow"/>
                <a:cs typeface="Arial Narrow"/>
              </a:rPr>
              <a:t> OF LIBERAL ARTS</a:t>
            </a:r>
            <a:endParaRPr lang="en-US" sz="900" b="0" i="0" dirty="0">
              <a:solidFill>
                <a:srgbClr val="000000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black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3348" y="759070"/>
            <a:ext cx="8004409" cy="699065"/>
          </a:xfrm>
        </p:spPr>
        <p:txBody>
          <a:bodyPr>
            <a:normAutofit/>
          </a:bodyPr>
          <a:lstStyle>
            <a:lvl1pPr>
              <a:defRPr sz="3000" b="1" i="0" cap="none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3348" y="1630404"/>
            <a:ext cx="8011069" cy="2818769"/>
          </a:xfrm>
        </p:spPr>
        <p:txBody>
          <a:bodyPr>
            <a:normAutofit/>
          </a:bodyPr>
          <a:lstStyle>
            <a:lvl1pPr marL="342900" indent="-342900" algn="l">
              <a:lnSpc>
                <a:spcPct val="100000"/>
              </a:lnSpc>
              <a:buFont typeface="+mj-lt"/>
              <a:buAutoNum type="arabicPeriod"/>
              <a:defRPr sz="1800" spc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833956" y="284947"/>
            <a:ext cx="3700462" cy="252412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SECTION TITLE OR SUBTITLE</a:t>
            </a:r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0" y="957832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30788" y="4661517"/>
            <a:ext cx="9228667" cy="528963"/>
            <a:chOff x="-30788" y="4661517"/>
            <a:chExt cx="9228667" cy="528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</p:grpSp>
      <p:sp>
        <p:nvSpPr>
          <p:cNvPr id="18" name="TextBox 17"/>
          <p:cNvSpPr txBox="1"/>
          <p:nvPr userDrawn="1"/>
        </p:nvSpPr>
        <p:spPr>
          <a:xfrm>
            <a:off x="1030972" y="4708322"/>
            <a:ext cx="36136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b="1" i="0" dirty="0" smtClean="0">
                <a:solidFill>
                  <a:srgbClr val="FFFFFF"/>
                </a:solidFill>
                <a:latin typeface="Arial Narrow"/>
                <a:cs typeface="Arial Narrow"/>
              </a:rPr>
              <a:t>IUPUI</a:t>
            </a:r>
          </a:p>
          <a:p>
            <a:r>
              <a:rPr lang="en-US" sz="900" b="0" i="0" dirty="0" smtClean="0">
                <a:solidFill>
                  <a:srgbClr val="FFFFFF"/>
                </a:solidFill>
                <a:latin typeface="Arial Narrow"/>
                <a:cs typeface="Arial Narrow"/>
              </a:rPr>
              <a:t>SCHOOL</a:t>
            </a:r>
            <a:r>
              <a:rPr lang="en-US" sz="900" b="0" i="0" baseline="0" dirty="0" smtClean="0">
                <a:solidFill>
                  <a:srgbClr val="FFFFFF"/>
                </a:solidFill>
                <a:latin typeface="Arial Narrow"/>
                <a:cs typeface="Arial Narrow"/>
              </a:rPr>
              <a:t> OF LIBERAL ARTS</a:t>
            </a:r>
            <a:endParaRPr lang="en-US" sz="900" b="0" i="0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30124" y="464386"/>
            <a:ext cx="4560579" cy="779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000" b="1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530124" y="1629404"/>
            <a:ext cx="4560579" cy="2801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64909" y="0"/>
            <a:ext cx="3570941" cy="51435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5847" y="486799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635303" y="4661517"/>
            <a:ext cx="387197" cy="528963"/>
            <a:chOff x="635303" y="4661517"/>
            <a:chExt cx="387197" cy="528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 userDrawn="1"/>
        </p:nvSpPr>
        <p:spPr>
          <a:xfrm>
            <a:off x="1030972" y="4708322"/>
            <a:ext cx="36136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b="1" i="0" dirty="0" smtClean="0">
                <a:solidFill>
                  <a:srgbClr val="FFFFFF"/>
                </a:solidFill>
                <a:latin typeface="Arial Narrow"/>
                <a:cs typeface="Arial Narrow"/>
              </a:rPr>
              <a:t>IUPUI</a:t>
            </a:r>
          </a:p>
          <a:p>
            <a:r>
              <a:rPr lang="en-US" sz="900" b="0" i="0" dirty="0" smtClean="0">
                <a:solidFill>
                  <a:srgbClr val="FFFFFF"/>
                </a:solidFill>
                <a:latin typeface="Arial Narrow"/>
                <a:cs typeface="Arial Narrow"/>
              </a:rPr>
              <a:t>SCHOOL</a:t>
            </a:r>
            <a:r>
              <a:rPr lang="en-US" sz="900" b="0" i="0" baseline="0" dirty="0" smtClean="0">
                <a:solidFill>
                  <a:srgbClr val="FFFFFF"/>
                </a:solidFill>
                <a:latin typeface="Arial Narrow"/>
                <a:cs typeface="Arial Narrow"/>
              </a:rPr>
              <a:t> OF LIBERAL ARTS</a:t>
            </a:r>
            <a:endParaRPr lang="en-US" sz="900" b="0" i="0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14336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-30788" y="4661517"/>
            <a:ext cx="9228667" cy="528963"/>
            <a:chOff x="-30788" y="4661517"/>
            <a:chExt cx="9228667" cy="528963"/>
          </a:xfrm>
        </p:grpSpPr>
        <p:sp>
          <p:nvSpPr>
            <p:cNvPr id="9" name="Rectangle 8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 userDrawn="1"/>
        </p:nvSpPr>
        <p:spPr>
          <a:xfrm>
            <a:off x="1030972" y="4708322"/>
            <a:ext cx="36136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b="1" i="0" dirty="0" smtClean="0">
                <a:solidFill>
                  <a:srgbClr val="FFFFFF"/>
                </a:solidFill>
                <a:latin typeface="Arial Narrow"/>
                <a:cs typeface="Arial Narrow"/>
              </a:rPr>
              <a:t>IUPUI</a:t>
            </a:r>
          </a:p>
          <a:p>
            <a:r>
              <a:rPr lang="en-US" sz="900" b="0" i="0" dirty="0" smtClean="0">
                <a:solidFill>
                  <a:srgbClr val="FFFFFF"/>
                </a:solidFill>
                <a:latin typeface="Arial Narrow"/>
                <a:cs typeface="Arial Narrow"/>
              </a:rPr>
              <a:t>SCHOOL</a:t>
            </a:r>
            <a:r>
              <a:rPr lang="en-US" sz="900" b="0" i="0" baseline="0" dirty="0" smtClean="0">
                <a:solidFill>
                  <a:srgbClr val="FFFFFF"/>
                </a:solidFill>
                <a:latin typeface="Arial Narrow"/>
                <a:cs typeface="Arial Narrow"/>
              </a:rPr>
              <a:t> OF LIBERAL ARTS</a:t>
            </a:r>
            <a:endParaRPr lang="en-US" sz="900" b="0" i="0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315652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30788" y="4661517"/>
            <a:ext cx="9228667" cy="528963"/>
            <a:chOff x="-30788" y="4661517"/>
            <a:chExt cx="9228667" cy="528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 userDrawn="1"/>
        </p:nvSpPr>
        <p:spPr>
          <a:xfrm>
            <a:off x="1030972" y="4708322"/>
            <a:ext cx="36136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b="1" i="0" dirty="0" smtClean="0">
                <a:solidFill>
                  <a:srgbClr val="FFFFFF"/>
                </a:solidFill>
                <a:latin typeface="Arial Narrow"/>
                <a:cs typeface="Arial Narrow"/>
              </a:rPr>
              <a:t>IUPUI</a:t>
            </a:r>
          </a:p>
          <a:p>
            <a:r>
              <a:rPr lang="en-US" sz="900" b="0" i="0" dirty="0" smtClean="0">
                <a:solidFill>
                  <a:srgbClr val="FFFFFF"/>
                </a:solidFill>
                <a:latin typeface="Arial Narrow"/>
                <a:cs typeface="Arial Narrow"/>
              </a:rPr>
              <a:t>SCHOOL</a:t>
            </a:r>
            <a:r>
              <a:rPr lang="en-US" sz="900" b="0" i="0" baseline="0" dirty="0" smtClean="0">
                <a:solidFill>
                  <a:srgbClr val="FFFFFF"/>
                </a:solidFill>
                <a:latin typeface="Arial Narrow"/>
                <a:cs typeface="Arial Narrow"/>
              </a:rPr>
              <a:t> OF LIBERAL ARTS</a:t>
            </a:r>
            <a:endParaRPr lang="en-US" sz="900" b="0" i="0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727036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with IUPUI lockup">
    <p:bg>
      <p:bgPr>
        <a:solidFill>
          <a:srgbClr val="6903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635303" y="4070963"/>
            <a:ext cx="2551242" cy="1077919"/>
            <a:chOff x="635303" y="4070963"/>
            <a:chExt cx="2551242" cy="1077919"/>
          </a:xfrm>
        </p:grpSpPr>
        <p:sp>
          <p:nvSpPr>
            <p:cNvPr id="4" name="Rectangle 3"/>
            <p:cNvSpPr/>
            <p:nvPr userDrawn="1"/>
          </p:nvSpPr>
          <p:spPr>
            <a:xfrm>
              <a:off x="635303" y="4070963"/>
              <a:ext cx="533859" cy="1077919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227" y="4189193"/>
              <a:ext cx="356010" cy="451859"/>
            </a:xfrm>
            <a:prstGeom prst="rect">
              <a:avLst/>
            </a:prstGeom>
          </p:spPr>
        </p:pic>
        <p:pic>
          <p:nvPicPr>
            <p:cNvPr id="9" name="Picture 8" descr="iupuiwhite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6234" y="4176250"/>
              <a:ext cx="1810311" cy="687125"/>
            </a:xfrm>
            <a:prstGeom prst="rect">
              <a:avLst/>
            </a:prstGeom>
          </p:spPr>
        </p:pic>
      </p:grpSp>
      <p:sp>
        <p:nvSpPr>
          <p:cNvPr id="8" name="Text Placeholder 2"/>
          <p:cNvSpPr>
            <a:spLocks noGrp="1"/>
          </p:cNvSpPr>
          <p:nvPr userDrawn="1">
            <p:ph idx="1"/>
          </p:nvPr>
        </p:nvSpPr>
        <p:spPr>
          <a:xfrm>
            <a:off x="536602" y="680397"/>
            <a:ext cx="7859185" cy="272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-15847" y="680397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61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1892" y="634604"/>
            <a:ext cx="680248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1892" y="1589938"/>
            <a:ext cx="6802482" cy="3215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9" r:id="rId1"/>
    <p:sldLayoutId id="2147493467" r:id="rId2"/>
    <p:sldLayoutId id="2147493472" r:id="rId3"/>
    <p:sldLayoutId id="2147493457" r:id="rId4"/>
    <p:sldLayoutId id="2147493456" r:id="rId5"/>
    <p:sldLayoutId id="2147493474" r:id="rId6"/>
    <p:sldLayoutId id="2147493475" r:id="rId7"/>
    <p:sldLayoutId id="2147493476" r:id="rId8"/>
    <p:sldLayoutId id="2147493477" r:id="rId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1" i="0" kern="100" spc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1">
            <a:lumMod val="50000"/>
            <a:lumOff val="50000"/>
          </a:schemeClr>
        </a:buClr>
        <a:buSzPct val="100000"/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Unnecessarily extra long title of 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dirty="0"/>
              <a:t>INDIANA UNIVERSITY SCHOOL OF LIBERAL ARTS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SUBHEAD OR NAME OF SCHOOL, DEPARTMENT, OR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1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9019" y="408706"/>
            <a:ext cx="2540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A6A6A6"/>
                </a:solidFill>
                <a:latin typeface="Arial"/>
                <a:cs typeface="Arial"/>
              </a:rPr>
              <a:t>USE BLANK SPREADS FOR GRAPHICS OR PHOTOS</a:t>
            </a:r>
            <a:endParaRPr lang="en-US" sz="1100" dirty="0">
              <a:solidFill>
                <a:srgbClr val="A6A6A6"/>
              </a:solidFill>
              <a:latin typeface="Arial"/>
              <a:cs typeface="Arial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08536685"/>
              </p:ext>
            </p:extLst>
          </p:nvPr>
        </p:nvGraphicFramePr>
        <p:xfrm>
          <a:off x="2729879" y="341761"/>
          <a:ext cx="5825944" cy="38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550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9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52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add engaging headline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your message </a:t>
            </a:r>
            <a:r>
              <a:rPr lang="en-US" b="1" dirty="0"/>
              <a:t>short</a:t>
            </a:r>
            <a:r>
              <a:rPr lang="en-US" dirty="0"/>
              <a:t> and </a:t>
            </a:r>
            <a:r>
              <a:rPr lang="en-US" b="1" dirty="0"/>
              <a:t>concise</a:t>
            </a:r>
            <a:r>
              <a:rPr lang="en-US" dirty="0"/>
              <a:t>. No one wants to read a PowerPoint that rivals </a:t>
            </a:r>
            <a:r>
              <a:rPr lang="en-US" b="1" i="1" dirty="0"/>
              <a:t>“War and Peace”</a:t>
            </a:r>
            <a:r>
              <a:rPr lang="en-US" dirty="0"/>
              <a:t>.</a:t>
            </a:r>
          </a:p>
          <a:p>
            <a:r>
              <a:rPr lang="en-US" dirty="0"/>
              <a:t>Use color, size, and weight to add emphasis.</a:t>
            </a:r>
          </a:p>
          <a:p>
            <a:r>
              <a:rPr lang="en-US" dirty="0"/>
              <a:t>Add images that support your content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63648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add engaging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TITLE GOES HERE IF NECESSARY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your concise point here. </a:t>
            </a:r>
          </a:p>
          <a:p>
            <a:r>
              <a:rPr lang="en-US" dirty="0"/>
              <a:t>Slides with multiple paragraphs of text have shown to significantly decrease the attention of the audience.</a:t>
            </a:r>
          </a:p>
          <a:p>
            <a:r>
              <a:rPr lang="en-US" dirty="0"/>
              <a:t>Let your slides breathe — it lets the audience listen to you.</a:t>
            </a:r>
          </a:p>
        </p:txBody>
      </p:sp>
    </p:spTree>
    <p:extLst>
      <p:ext uri="{BB962C8B-B14F-4D97-AF65-F5344CB8AC3E}">
        <p14:creationId xmlns:p14="http://schemas.microsoft.com/office/powerpoint/2010/main" val="214401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2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9019" y="408706"/>
            <a:ext cx="2540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A6A6A6"/>
                </a:solidFill>
                <a:latin typeface="Arial"/>
                <a:cs typeface="Arial"/>
              </a:rPr>
              <a:t>USE BLANK SPREADS FOR GRAPHICS OR PHOTOS</a:t>
            </a:r>
            <a:endParaRPr lang="en-US" sz="1100" dirty="0">
              <a:solidFill>
                <a:srgbClr val="A6A6A6"/>
              </a:solidFill>
              <a:latin typeface="Arial"/>
              <a:cs typeface="Arial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341927772"/>
              </p:ext>
            </p:extLst>
          </p:nvPr>
        </p:nvGraphicFramePr>
        <p:xfrm>
          <a:off x="2729879" y="341761"/>
          <a:ext cx="5825944" cy="38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781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1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add engaging text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Make your concise point here. </a:t>
            </a:r>
          </a:p>
          <a:p>
            <a:r>
              <a:rPr lang="en-US" dirty="0"/>
              <a:t>Slides with multiple paragraphs of text have shown to significantly decrease the attention of the audience.</a:t>
            </a:r>
          </a:p>
          <a:p>
            <a:r>
              <a:rPr lang="en-US" dirty="0"/>
              <a:t>Let your slides breathe — it lets the audience listen to you.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SUBTITLE GOES HERE IF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83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add engaging headline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your message </a:t>
            </a:r>
            <a:r>
              <a:rPr lang="en-US" b="1" dirty="0"/>
              <a:t>short</a:t>
            </a:r>
            <a:r>
              <a:rPr lang="en-US" dirty="0"/>
              <a:t> and </a:t>
            </a:r>
            <a:r>
              <a:rPr lang="en-US" b="1" dirty="0"/>
              <a:t>concise</a:t>
            </a:r>
            <a:r>
              <a:rPr lang="en-US" dirty="0"/>
              <a:t>. No one wants to read a PowerPoint that rivals </a:t>
            </a:r>
            <a:r>
              <a:rPr lang="en-US" b="1" i="1" dirty="0"/>
              <a:t>“War and Peace”</a:t>
            </a:r>
            <a:r>
              <a:rPr lang="en-US" dirty="0"/>
              <a:t>.</a:t>
            </a:r>
          </a:p>
          <a:p>
            <a:r>
              <a:rPr lang="en-US" dirty="0"/>
              <a:t>Use color, size, and weight to add emphasis.</a:t>
            </a:r>
          </a:p>
          <a:p>
            <a:r>
              <a:rPr lang="en-US" dirty="0"/>
              <a:t>Add images that support your content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0825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A-PPT-TEMPLATE16x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UPUIndianapolis-template" id="{ED31F2C2-A45D-9141-BAAD-15BF8C803100}" vid="{2DA336F4-0712-EE4F-BCDF-C77DC4CC17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31C8895BA7C54B9D055EFB3355F8C7" ma:contentTypeVersion="0" ma:contentTypeDescription="Create a new document." ma:contentTypeScope="" ma:versionID="83d08956774cc2484f7299ec5980ef5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BC1095-5F27-4693-AF3C-763673A6C6C8}"/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http://purl.org/dc/elements/1.1/"/>
    <ds:schemaRef ds:uri="http://schemas.microsoft.com/sharepoint/v3/field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SLA-PPT-TEMPLATE16X9 UPDATE</Template>
  <TotalTime>0</TotalTime>
  <Words>228</Words>
  <Application>Microsoft Office PowerPoint</Application>
  <PresentationFormat>On-screen Show (16:9)</PresentationFormat>
  <Paragraphs>30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Wingdings</vt:lpstr>
      <vt:lpstr>SLA-PPT-TEMPLATE16x9</vt:lpstr>
      <vt:lpstr>Unnecessarily extra long title of presentation</vt:lpstr>
      <vt:lpstr>Section Heading</vt:lpstr>
      <vt:lpstr>Click to add engaging headline text</vt:lpstr>
      <vt:lpstr>Click to add engaging text</vt:lpstr>
      <vt:lpstr>PowerPoint Presentation</vt:lpstr>
      <vt:lpstr>PowerPoint Presentation</vt:lpstr>
      <vt:lpstr>Section Heading</vt:lpstr>
      <vt:lpstr>Click to add engaging text</vt:lpstr>
      <vt:lpstr>Click to add engaging headline text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Unnecessarily extra long title of presentation</dc:title>
  <dc:creator>Minton, Sherry</dc:creator>
  <cp:lastModifiedBy>Minton, Sherry</cp:lastModifiedBy>
  <cp:revision>1</cp:revision>
  <cp:lastPrinted>2014-06-24T16:10:50Z</cp:lastPrinted>
  <dcterms:created xsi:type="dcterms:W3CDTF">2018-10-05T15:02:46Z</dcterms:created>
  <dcterms:modified xsi:type="dcterms:W3CDTF">2018-10-05T15:03:41Z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0x0101003F31C8895BA7C54B9D055EFB3355F8C7</vt:lpwstr>
  </property>
</Properties>
</file>